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3" r:id="rId14"/>
    <p:sldId id="271" r:id="rId15"/>
    <p:sldId id="272" r:id="rId16"/>
    <p:sldId id="260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48" autoAdjust="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#2" loCatId="icon" qsTypeId="urn:microsoft.com/office/officeart/2005/8/quickstyle/simple1" qsCatId="simple" csTypeId="urn:microsoft.com/office/officeart/2005/8/colors/accent3_2" csCatId="accent3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FR" noProof="0" dirty="0"/>
            <a:t>Description projet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FR" noProof="0"/>
            <a:t>Analyse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fr-FR" noProof="0" dirty="0"/>
            <a:t>Conclusion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00EC3E5F-E746-49C7-B86D-A8D853109B93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9AA35921-55F5-478A-B9E3-9CD5255E327B}" type="pres">
      <dgm:prSet presAssocID="{701D68F5-42F8-47BC-8FED-84C50F595DF0}" presName="compNode" presStyleCnt="0"/>
      <dgm:spPr/>
    </dgm:pt>
    <dgm:pt modelId="{0278FAC1-56C6-499E-B3C0-743F848BC96E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0D8EFC3A-DEC1-4AD4-A355-235841B2168C}" type="pres">
      <dgm:prSet presAssocID="{701D68F5-42F8-47BC-8FED-84C50F595DF0}" presName="spaceRect" presStyleCnt="0"/>
      <dgm:spPr/>
    </dgm:pt>
    <dgm:pt modelId="{66E764C9-6CE9-409B-B623-6A3B5EF1E78C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687ECAFF-EE0A-4D25-8583-58DF5813140D}" type="pres">
      <dgm:prSet presAssocID="{0C95B389-AC0C-4055-9AA3-38815EFC8B0A}" presName="sibTrans" presStyleCnt="0"/>
      <dgm:spPr/>
    </dgm:pt>
    <dgm:pt modelId="{CF95CBA9-CE57-4847-9826-7E9205C58AD1}" type="pres">
      <dgm:prSet presAssocID="{91A66877-AC1C-46D9-BF2C-6024B638DEA9}" presName="compNode" presStyleCnt="0"/>
      <dgm:spPr/>
    </dgm:pt>
    <dgm:pt modelId="{396E7896-6E32-4D09-9EA1-B70CEAAB4B5C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BC03AB06-EC99-4C74-85C7-33270D428B6F}" type="pres">
      <dgm:prSet presAssocID="{91A66877-AC1C-46D9-BF2C-6024B638DEA9}" presName="spaceRect" presStyleCnt="0"/>
      <dgm:spPr/>
    </dgm:pt>
    <dgm:pt modelId="{05DA32B7-CF50-4A3E-8D36-F427A971474C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C72DAB9D-A05E-433D-A08E-49411C0C7D32}" type="pres">
      <dgm:prSet presAssocID="{BFCE4A28-C381-46FF-935A-B11534EF7D87}" presName="sibTrans" presStyleCnt="0"/>
      <dgm:spPr/>
    </dgm:pt>
    <dgm:pt modelId="{DCAD2A24-CD6E-48ED-88A8-8B3F7F8AD7CA}" type="pres">
      <dgm:prSet presAssocID="{76CC3289-2662-43F0-A3C6-BA04A135F08C}" presName="compNode" presStyleCnt="0"/>
      <dgm:spPr/>
    </dgm:pt>
    <dgm:pt modelId="{240CD690-93B4-4FE2-B791-C7A6C6B8D94F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D89BEA78-0903-4F28-BBA7-9E7D19A6FC7F}" type="pres">
      <dgm:prSet presAssocID="{76CC3289-2662-43F0-A3C6-BA04A135F08C}" presName="spaceRect" presStyleCnt="0"/>
      <dgm:spPr/>
    </dgm:pt>
    <dgm:pt modelId="{AC85E8B6-6F57-4AD9-A149-BBD7E6061FDF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98F96467-B94F-4C48-90E5-71C123199E96}" type="presOf" srcId="{76CC3289-2662-43F0-A3C6-BA04A135F08C}" destId="{AC85E8B6-6F57-4AD9-A149-BBD7E6061FDF}" srcOrd="0" destOrd="0" presId="urn:microsoft.com/office/officeart/2018/2/layout/IconLabelList#2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4E4B1DB3-2B82-462B-A5AD-593035769103}" type="presOf" srcId="{7D9C16A6-8C48-4165-8DAF-8C957C12A8FA}" destId="{00EC3E5F-E746-49C7-B86D-A8D853109B93}" srcOrd="0" destOrd="0" presId="urn:microsoft.com/office/officeart/2018/2/layout/IconLabelList#2"/>
    <dgm:cxn modelId="{8106D9D2-8112-4E27-BB93-1B919B2221F0}" type="presOf" srcId="{91A66877-AC1C-46D9-BF2C-6024B638DEA9}" destId="{05DA32B7-CF50-4A3E-8D36-F427A971474C}" srcOrd="0" destOrd="0" presId="urn:microsoft.com/office/officeart/2018/2/layout/IconLabelList#2"/>
    <dgm:cxn modelId="{7DB54EDF-4A5C-41B1-8BB0-02511F6BC872}" type="presOf" srcId="{701D68F5-42F8-47BC-8FED-84C50F595DF0}" destId="{66E764C9-6CE9-409B-B623-6A3B5EF1E78C}" srcOrd="0" destOrd="0" presId="urn:microsoft.com/office/officeart/2018/2/layout/IconLabelList#2"/>
    <dgm:cxn modelId="{87A7389C-A8D1-4831-8BF7-A551D0770436}" type="presParOf" srcId="{00EC3E5F-E746-49C7-B86D-A8D853109B93}" destId="{9AA35921-55F5-478A-B9E3-9CD5255E327B}" srcOrd="0" destOrd="0" presId="urn:microsoft.com/office/officeart/2018/2/layout/IconLabelList#2"/>
    <dgm:cxn modelId="{A4DD73F8-F971-48AB-91C2-2B431A09E9B7}" type="presParOf" srcId="{9AA35921-55F5-478A-B9E3-9CD5255E327B}" destId="{0278FAC1-56C6-499E-B3C0-743F848BC96E}" srcOrd="0" destOrd="0" presId="urn:microsoft.com/office/officeart/2018/2/layout/IconLabelList#2"/>
    <dgm:cxn modelId="{A92A683F-8F39-4EAC-8D73-50366125DA63}" type="presParOf" srcId="{9AA35921-55F5-478A-B9E3-9CD5255E327B}" destId="{0D8EFC3A-DEC1-4AD4-A355-235841B2168C}" srcOrd="1" destOrd="0" presId="urn:microsoft.com/office/officeart/2018/2/layout/IconLabelList#2"/>
    <dgm:cxn modelId="{4C1CA4B5-4EDD-4A06-8393-4F98FEEA6499}" type="presParOf" srcId="{9AA35921-55F5-478A-B9E3-9CD5255E327B}" destId="{66E764C9-6CE9-409B-B623-6A3B5EF1E78C}" srcOrd="2" destOrd="0" presId="urn:microsoft.com/office/officeart/2018/2/layout/IconLabelList#2"/>
    <dgm:cxn modelId="{CA6DB3DC-A2C4-4BEE-8C8D-9F2A983D3314}" type="presParOf" srcId="{00EC3E5F-E746-49C7-B86D-A8D853109B93}" destId="{687ECAFF-EE0A-4D25-8583-58DF5813140D}" srcOrd="1" destOrd="0" presId="urn:microsoft.com/office/officeart/2018/2/layout/IconLabelList#2"/>
    <dgm:cxn modelId="{5A7C3887-9E29-4DB2-8C8A-9FA14C520E48}" type="presParOf" srcId="{00EC3E5F-E746-49C7-B86D-A8D853109B93}" destId="{CF95CBA9-CE57-4847-9826-7E9205C58AD1}" srcOrd="2" destOrd="0" presId="urn:microsoft.com/office/officeart/2018/2/layout/IconLabelList#2"/>
    <dgm:cxn modelId="{17120538-5D5A-48C0-BE05-B8ACACE8CD6B}" type="presParOf" srcId="{CF95CBA9-CE57-4847-9826-7E9205C58AD1}" destId="{396E7896-6E32-4D09-9EA1-B70CEAAB4B5C}" srcOrd="0" destOrd="0" presId="urn:microsoft.com/office/officeart/2018/2/layout/IconLabelList#2"/>
    <dgm:cxn modelId="{8B7B2A68-96B5-420F-A168-AFA370A206E2}" type="presParOf" srcId="{CF95CBA9-CE57-4847-9826-7E9205C58AD1}" destId="{BC03AB06-EC99-4C74-85C7-33270D428B6F}" srcOrd="1" destOrd="0" presId="urn:microsoft.com/office/officeart/2018/2/layout/IconLabelList#2"/>
    <dgm:cxn modelId="{BF9C3201-92D3-43D0-B3F4-E8830B18BBA7}" type="presParOf" srcId="{CF95CBA9-CE57-4847-9826-7E9205C58AD1}" destId="{05DA32B7-CF50-4A3E-8D36-F427A971474C}" srcOrd="2" destOrd="0" presId="urn:microsoft.com/office/officeart/2018/2/layout/IconLabelList#2"/>
    <dgm:cxn modelId="{CF03AA3D-CA73-4E71-BFE9-8B7306BE40E1}" type="presParOf" srcId="{00EC3E5F-E746-49C7-B86D-A8D853109B93}" destId="{C72DAB9D-A05E-433D-A08E-49411C0C7D32}" srcOrd="3" destOrd="0" presId="urn:microsoft.com/office/officeart/2018/2/layout/IconLabelList#2"/>
    <dgm:cxn modelId="{A9902348-E8C3-432F-983D-49A6BE7C42F1}" type="presParOf" srcId="{00EC3E5F-E746-49C7-B86D-A8D853109B93}" destId="{DCAD2A24-CD6E-48ED-88A8-8B3F7F8AD7CA}" srcOrd="4" destOrd="0" presId="urn:microsoft.com/office/officeart/2018/2/layout/IconLabelList#2"/>
    <dgm:cxn modelId="{A1F5683E-3DDE-4066-9E60-E8031F02FAF2}" type="presParOf" srcId="{DCAD2A24-CD6E-48ED-88A8-8B3F7F8AD7CA}" destId="{240CD690-93B4-4FE2-B791-C7A6C6B8D94F}" srcOrd="0" destOrd="0" presId="urn:microsoft.com/office/officeart/2018/2/layout/IconLabelList#2"/>
    <dgm:cxn modelId="{874A6D83-FC07-4AE6-A4BB-839BF46031D4}" type="presParOf" srcId="{DCAD2A24-CD6E-48ED-88A8-8B3F7F8AD7CA}" destId="{D89BEA78-0903-4F28-BBA7-9E7D19A6FC7F}" srcOrd="1" destOrd="0" presId="urn:microsoft.com/office/officeart/2018/2/layout/IconLabelList#2"/>
    <dgm:cxn modelId="{BCB476CB-AE1D-409B-AF2D-715B2B0FC923}" type="presParOf" srcId="{DCAD2A24-CD6E-48ED-88A8-8B3F7F8AD7CA}" destId="{AC85E8B6-6F57-4AD9-A149-BBD7E6061FDF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EDC2E-4712-4574-A362-B3AEA1390343}" type="doc">
      <dgm:prSet loTypeId="urn:microsoft.com/office/officeart/2018/2/layout/IconLabelList#3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FC40B41-F884-4742-A687-6F8EDA172CBD}">
      <dgm:prSet/>
      <dgm:spPr/>
      <dgm:t>
        <a:bodyPr/>
        <a:lstStyle/>
        <a:p>
          <a:r>
            <a:rPr lang="fr-FR"/>
            <a:t>Collection</a:t>
          </a:r>
          <a:endParaRPr lang="en-US"/>
        </a:p>
      </dgm:t>
    </dgm:pt>
    <dgm:pt modelId="{01385A3D-9F38-4C52-AC1C-4D220E00480F}" type="parTrans" cxnId="{8AF885B8-4940-48CC-A2D5-8E5C05B9908C}">
      <dgm:prSet/>
      <dgm:spPr/>
      <dgm:t>
        <a:bodyPr/>
        <a:lstStyle/>
        <a:p>
          <a:endParaRPr lang="en-US"/>
        </a:p>
      </dgm:t>
    </dgm:pt>
    <dgm:pt modelId="{26EF3931-8387-47B9-A38A-A7EC0F669460}" type="sibTrans" cxnId="{8AF885B8-4940-48CC-A2D5-8E5C05B9908C}">
      <dgm:prSet/>
      <dgm:spPr/>
      <dgm:t>
        <a:bodyPr/>
        <a:lstStyle/>
        <a:p>
          <a:endParaRPr lang="en-US"/>
        </a:p>
      </dgm:t>
    </dgm:pt>
    <dgm:pt modelId="{26DDF145-D2AC-4673-8994-4EBD39218236}">
      <dgm:prSet/>
      <dgm:spPr/>
      <dgm:t>
        <a:bodyPr/>
        <a:lstStyle/>
        <a:p>
          <a:r>
            <a:rPr lang="fr-FR"/>
            <a:t>Transport</a:t>
          </a:r>
          <a:endParaRPr lang="en-US"/>
        </a:p>
      </dgm:t>
    </dgm:pt>
    <dgm:pt modelId="{CEBF9FD1-F45F-45D6-988D-4764F8CBFC0C}" type="parTrans" cxnId="{9EF776F1-4586-453C-BA08-644629F9ACDF}">
      <dgm:prSet/>
      <dgm:spPr/>
      <dgm:t>
        <a:bodyPr/>
        <a:lstStyle/>
        <a:p>
          <a:endParaRPr lang="en-US"/>
        </a:p>
      </dgm:t>
    </dgm:pt>
    <dgm:pt modelId="{39AE663B-5770-476D-8FA4-31BB7109D133}" type="sibTrans" cxnId="{9EF776F1-4586-453C-BA08-644629F9ACDF}">
      <dgm:prSet/>
      <dgm:spPr/>
      <dgm:t>
        <a:bodyPr/>
        <a:lstStyle/>
        <a:p>
          <a:endParaRPr lang="en-US"/>
        </a:p>
      </dgm:t>
    </dgm:pt>
    <dgm:pt modelId="{05A4CAB6-B751-4E6C-AF45-4AC6BFACDFA8}">
      <dgm:prSet/>
      <dgm:spPr/>
      <dgm:t>
        <a:bodyPr/>
        <a:lstStyle/>
        <a:p>
          <a:r>
            <a:rPr lang="fr-FR"/>
            <a:t>Traitement</a:t>
          </a:r>
          <a:endParaRPr lang="en-US"/>
        </a:p>
      </dgm:t>
    </dgm:pt>
    <dgm:pt modelId="{CDA0948A-48CF-4A8C-82A3-658532DB1A0C}" type="parTrans" cxnId="{C896EDAC-DE3D-4EC7-B749-31E1BE54672D}">
      <dgm:prSet/>
      <dgm:spPr/>
      <dgm:t>
        <a:bodyPr/>
        <a:lstStyle/>
        <a:p>
          <a:endParaRPr lang="en-US"/>
        </a:p>
      </dgm:t>
    </dgm:pt>
    <dgm:pt modelId="{02B72AF9-52F1-4222-815C-C6A7653EC4B3}" type="sibTrans" cxnId="{C896EDAC-DE3D-4EC7-B749-31E1BE54672D}">
      <dgm:prSet/>
      <dgm:spPr/>
      <dgm:t>
        <a:bodyPr/>
        <a:lstStyle/>
        <a:p>
          <a:endParaRPr lang="en-US"/>
        </a:p>
      </dgm:t>
    </dgm:pt>
    <dgm:pt modelId="{C23BE402-59EB-468C-8415-359F7D355042}">
      <dgm:prSet/>
      <dgm:spPr/>
      <dgm:t>
        <a:bodyPr/>
        <a:lstStyle/>
        <a:p>
          <a:r>
            <a:rPr lang="fr-FR"/>
            <a:t>Stockage</a:t>
          </a:r>
          <a:endParaRPr lang="en-US"/>
        </a:p>
      </dgm:t>
    </dgm:pt>
    <dgm:pt modelId="{A1328B15-5790-4B78-B63A-91ECB3491341}" type="parTrans" cxnId="{61A86725-E3A4-4555-AEF2-22C1090F6A84}">
      <dgm:prSet/>
      <dgm:spPr/>
      <dgm:t>
        <a:bodyPr/>
        <a:lstStyle/>
        <a:p>
          <a:endParaRPr lang="en-US"/>
        </a:p>
      </dgm:t>
    </dgm:pt>
    <dgm:pt modelId="{4F1643FE-5E9B-4339-B666-BE6E703C3786}" type="sibTrans" cxnId="{61A86725-E3A4-4555-AEF2-22C1090F6A84}">
      <dgm:prSet/>
      <dgm:spPr/>
      <dgm:t>
        <a:bodyPr/>
        <a:lstStyle/>
        <a:p>
          <a:endParaRPr lang="en-US"/>
        </a:p>
      </dgm:t>
    </dgm:pt>
    <dgm:pt modelId="{301DCDF3-DE9B-4982-B757-7BDF7B6B5C14}">
      <dgm:prSet/>
      <dgm:spPr/>
      <dgm:t>
        <a:bodyPr/>
        <a:lstStyle/>
        <a:p>
          <a:r>
            <a:rPr lang="fr-FR"/>
            <a:t>Recherche</a:t>
          </a:r>
          <a:endParaRPr lang="en-US"/>
        </a:p>
      </dgm:t>
    </dgm:pt>
    <dgm:pt modelId="{84B24F90-FFEA-4F9B-9989-3677E62D6E55}" type="parTrans" cxnId="{C2EDC059-3C6B-4E6E-BAE9-705F63118626}">
      <dgm:prSet/>
      <dgm:spPr/>
      <dgm:t>
        <a:bodyPr/>
        <a:lstStyle/>
        <a:p>
          <a:endParaRPr lang="en-US"/>
        </a:p>
      </dgm:t>
    </dgm:pt>
    <dgm:pt modelId="{69ADCF4A-3B1B-4515-BC0E-EA461E9D9C33}" type="sibTrans" cxnId="{C2EDC059-3C6B-4E6E-BAE9-705F63118626}">
      <dgm:prSet/>
      <dgm:spPr/>
      <dgm:t>
        <a:bodyPr/>
        <a:lstStyle/>
        <a:p>
          <a:endParaRPr lang="en-US"/>
        </a:p>
      </dgm:t>
    </dgm:pt>
    <dgm:pt modelId="{5A630E2A-BB80-4955-B3BD-B8E8649008A0}">
      <dgm:prSet/>
      <dgm:spPr/>
      <dgm:t>
        <a:bodyPr/>
        <a:lstStyle/>
        <a:p>
          <a:r>
            <a:rPr lang="fr-FR"/>
            <a:t>Visualisation</a:t>
          </a:r>
          <a:endParaRPr lang="en-US"/>
        </a:p>
      </dgm:t>
    </dgm:pt>
    <dgm:pt modelId="{9BDACD7A-F4DF-4B94-9457-576E6442BFB8}" type="parTrans" cxnId="{4D37D711-6F5F-4008-997B-D6EEE0FBF886}">
      <dgm:prSet/>
      <dgm:spPr/>
      <dgm:t>
        <a:bodyPr/>
        <a:lstStyle/>
        <a:p>
          <a:endParaRPr lang="en-US"/>
        </a:p>
      </dgm:t>
    </dgm:pt>
    <dgm:pt modelId="{E0C7F6CC-DC3D-4517-9F50-53F287034683}" type="sibTrans" cxnId="{4D37D711-6F5F-4008-997B-D6EEE0FBF886}">
      <dgm:prSet/>
      <dgm:spPr/>
      <dgm:t>
        <a:bodyPr/>
        <a:lstStyle/>
        <a:p>
          <a:endParaRPr lang="en-US"/>
        </a:p>
      </dgm:t>
    </dgm:pt>
    <dgm:pt modelId="{4FC50330-D606-4439-A85C-56900C9847DF}" type="pres">
      <dgm:prSet presAssocID="{A3AEDC2E-4712-4574-A362-B3AEA1390343}" presName="root" presStyleCnt="0">
        <dgm:presLayoutVars>
          <dgm:dir/>
          <dgm:resizeHandles val="exact"/>
        </dgm:presLayoutVars>
      </dgm:prSet>
      <dgm:spPr/>
    </dgm:pt>
    <dgm:pt modelId="{91789884-DB46-4C25-87D3-ED52DA196CD5}" type="pres">
      <dgm:prSet presAssocID="{8FC40B41-F884-4742-A687-6F8EDA172CBD}" presName="compNode" presStyleCnt="0"/>
      <dgm:spPr/>
    </dgm:pt>
    <dgm:pt modelId="{2F71D162-6436-4476-B7EF-31D1971B7065}" type="pres">
      <dgm:prSet presAssocID="{8FC40B41-F884-4742-A687-6F8EDA172CB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F3EFE4C6-76A2-4F93-84C2-1FA3B3057D61}" type="pres">
      <dgm:prSet presAssocID="{8FC40B41-F884-4742-A687-6F8EDA172CBD}" presName="spaceRect" presStyleCnt="0"/>
      <dgm:spPr/>
    </dgm:pt>
    <dgm:pt modelId="{95B58640-07A2-4C6B-9C4E-6F99F48A6EA5}" type="pres">
      <dgm:prSet presAssocID="{8FC40B41-F884-4742-A687-6F8EDA172CBD}" presName="textRect" presStyleLbl="revTx" presStyleIdx="0" presStyleCnt="6">
        <dgm:presLayoutVars>
          <dgm:chMax val="1"/>
          <dgm:chPref val="1"/>
        </dgm:presLayoutVars>
      </dgm:prSet>
      <dgm:spPr/>
    </dgm:pt>
    <dgm:pt modelId="{DC083B1A-DD62-4221-8267-1E305FE7753B}" type="pres">
      <dgm:prSet presAssocID="{26EF3931-8387-47B9-A38A-A7EC0F669460}" presName="sibTrans" presStyleCnt="0"/>
      <dgm:spPr/>
    </dgm:pt>
    <dgm:pt modelId="{18B171F8-69CC-410C-8F34-9EBC9E5B462D}" type="pres">
      <dgm:prSet presAssocID="{26DDF145-D2AC-4673-8994-4EBD39218236}" presName="compNode" presStyleCnt="0"/>
      <dgm:spPr/>
    </dgm:pt>
    <dgm:pt modelId="{8CECB710-E5B7-4ECF-BFAC-94DBBC84D23F}" type="pres">
      <dgm:prSet presAssocID="{26DDF145-D2AC-4673-8994-4EBD392182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B85111AF-04D8-42E9-AB77-A35FC82E4594}" type="pres">
      <dgm:prSet presAssocID="{26DDF145-D2AC-4673-8994-4EBD39218236}" presName="spaceRect" presStyleCnt="0"/>
      <dgm:spPr/>
    </dgm:pt>
    <dgm:pt modelId="{2E18AAD1-ADC5-4FE2-84DD-60BCF7AD379B}" type="pres">
      <dgm:prSet presAssocID="{26DDF145-D2AC-4673-8994-4EBD39218236}" presName="textRect" presStyleLbl="revTx" presStyleIdx="1" presStyleCnt="6">
        <dgm:presLayoutVars>
          <dgm:chMax val="1"/>
          <dgm:chPref val="1"/>
        </dgm:presLayoutVars>
      </dgm:prSet>
      <dgm:spPr/>
    </dgm:pt>
    <dgm:pt modelId="{CD20BE4C-6FA6-4F93-A673-CF5FAA9A6F58}" type="pres">
      <dgm:prSet presAssocID="{39AE663B-5770-476D-8FA4-31BB7109D133}" presName="sibTrans" presStyleCnt="0"/>
      <dgm:spPr/>
    </dgm:pt>
    <dgm:pt modelId="{D55849C5-511D-4EC7-8DD6-B6A026C162C4}" type="pres">
      <dgm:prSet presAssocID="{05A4CAB6-B751-4E6C-AF45-4AC6BFACDFA8}" presName="compNode" presStyleCnt="0"/>
      <dgm:spPr/>
    </dgm:pt>
    <dgm:pt modelId="{AB66EC73-B4B6-48A8-9F0E-55BC0A9F118C}" type="pres">
      <dgm:prSet presAssocID="{05A4CAB6-B751-4E6C-AF45-4AC6BFACDFA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ecine"/>
        </a:ext>
      </dgm:extLst>
    </dgm:pt>
    <dgm:pt modelId="{93010B56-93B6-469A-AC08-CA77C9252B5B}" type="pres">
      <dgm:prSet presAssocID="{05A4CAB6-B751-4E6C-AF45-4AC6BFACDFA8}" presName="spaceRect" presStyleCnt="0"/>
      <dgm:spPr/>
    </dgm:pt>
    <dgm:pt modelId="{BA4D10AC-3331-4C96-B4E1-36AD10C8E628}" type="pres">
      <dgm:prSet presAssocID="{05A4CAB6-B751-4E6C-AF45-4AC6BFACDFA8}" presName="textRect" presStyleLbl="revTx" presStyleIdx="2" presStyleCnt="6">
        <dgm:presLayoutVars>
          <dgm:chMax val="1"/>
          <dgm:chPref val="1"/>
        </dgm:presLayoutVars>
      </dgm:prSet>
      <dgm:spPr/>
    </dgm:pt>
    <dgm:pt modelId="{F10948EE-97DE-4CA6-BA00-69667B8FDA73}" type="pres">
      <dgm:prSet presAssocID="{02B72AF9-52F1-4222-815C-C6A7653EC4B3}" presName="sibTrans" presStyleCnt="0"/>
      <dgm:spPr/>
    </dgm:pt>
    <dgm:pt modelId="{C714ECFA-30C9-4B52-A3E1-6CC50378F625}" type="pres">
      <dgm:prSet presAssocID="{C23BE402-59EB-468C-8415-359F7D355042}" presName="compNode" presStyleCnt="0"/>
      <dgm:spPr/>
    </dgm:pt>
    <dgm:pt modelId="{6E6B0222-7952-45BC-A622-15A9476A3FCE}" type="pres">
      <dgm:prSet presAssocID="{C23BE402-59EB-468C-8415-359F7D3550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27CE650B-E900-434F-BD07-4A86B0F53AB7}" type="pres">
      <dgm:prSet presAssocID="{C23BE402-59EB-468C-8415-359F7D355042}" presName="spaceRect" presStyleCnt="0"/>
      <dgm:spPr/>
    </dgm:pt>
    <dgm:pt modelId="{F02F46B9-73AA-4674-9519-BFDF246751DC}" type="pres">
      <dgm:prSet presAssocID="{C23BE402-59EB-468C-8415-359F7D355042}" presName="textRect" presStyleLbl="revTx" presStyleIdx="3" presStyleCnt="6">
        <dgm:presLayoutVars>
          <dgm:chMax val="1"/>
          <dgm:chPref val="1"/>
        </dgm:presLayoutVars>
      </dgm:prSet>
      <dgm:spPr/>
    </dgm:pt>
    <dgm:pt modelId="{80B71EA2-7F67-48E6-A632-FF59F9C94010}" type="pres">
      <dgm:prSet presAssocID="{4F1643FE-5E9B-4339-B666-BE6E703C3786}" presName="sibTrans" presStyleCnt="0"/>
      <dgm:spPr/>
    </dgm:pt>
    <dgm:pt modelId="{983836B6-9FD8-4436-8233-A32F09038BE5}" type="pres">
      <dgm:prSet presAssocID="{301DCDF3-DE9B-4982-B757-7BDF7B6B5C14}" presName="compNode" presStyleCnt="0"/>
      <dgm:spPr/>
    </dgm:pt>
    <dgm:pt modelId="{ADCE0958-BD15-4C88-A933-72009C473458}" type="pres">
      <dgm:prSet presAssocID="{301DCDF3-DE9B-4982-B757-7BDF7B6B5C1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69C7A4B-3633-45D5-A6F1-B5B76E7FBA57}" type="pres">
      <dgm:prSet presAssocID="{301DCDF3-DE9B-4982-B757-7BDF7B6B5C14}" presName="spaceRect" presStyleCnt="0"/>
      <dgm:spPr/>
    </dgm:pt>
    <dgm:pt modelId="{656DD17C-1F70-4C71-A5C9-8DB226277DF3}" type="pres">
      <dgm:prSet presAssocID="{301DCDF3-DE9B-4982-B757-7BDF7B6B5C14}" presName="textRect" presStyleLbl="revTx" presStyleIdx="4" presStyleCnt="6">
        <dgm:presLayoutVars>
          <dgm:chMax val="1"/>
          <dgm:chPref val="1"/>
        </dgm:presLayoutVars>
      </dgm:prSet>
      <dgm:spPr/>
    </dgm:pt>
    <dgm:pt modelId="{CF8FC807-6D13-4AF0-B587-E8B755660491}" type="pres">
      <dgm:prSet presAssocID="{69ADCF4A-3B1B-4515-BC0E-EA461E9D9C33}" presName="sibTrans" presStyleCnt="0"/>
      <dgm:spPr/>
    </dgm:pt>
    <dgm:pt modelId="{7C0B8046-CDDF-415E-A5A4-CBCE38A2744F}" type="pres">
      <dgm:prSet presAssocID="{5A630E2A-BB80-4955-B3BD-B8E8649008A0}" presName="compNode" presStyleCnt="0"/>
      <dgm:spPr/>
    </dgm:pt>
    <dgm:pt modelId="{98958A1D-801C-4CA5-A9F5-A7F9E504EC15}" type="pres">
      <dgm:prSet presAssocID="{5A630E2A-BB80-4955-B3BD-B8E8649008A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Œil"/>
        </a:ext>
      </dgm:extLst>
    </dgm:pt>
    <dgm:pt modelId="{5D265799-7039-4693-92FE-3889399AA412}" type="pres">
      <dgm:prSet presAssocID="{5A630E2A-BB80-4955-B3BD-B8E8649008A0}" presName="spaceRect" presStyleCnt="0"/>
      <dgm:spPr/>
    </dgm:pt>
    <dgm:pt modelId="{C52B68BA-1A9F-4FD8-84FE-33CCDA88A9EC}" type="pres">
      <dgm:prSet presAssocID="{5A630E2A-BB80-4955-B3BD-B8E8649008A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D37D711-6F5F-4008-997B-D6EEE0FBF886}" srcId="{A3AEDC2E-4712-4574-A362-B3AEA1390343}" destId="{5A630E2A-BB80-4955-B3BD-B8E8649008A0}" srcOrd="5" destOrd="0" parTransId="{9BDACD7A-F4DF-4B94-9457-576E6442BFB8}" sibTransId="{E0C7F6CC-DC3D-4517-9F50-53F287034683}"/>
    <dgm:cxn modelId="{61A86725-E3A4-4555-AEF2-22C1090F6A84}" srcId="{A3AEDC2E-4712-4574-A362-B3AEA1390343}" destId="{C23BE402-59EB-468C-8415-359F7D355042}" srcOrd="3" destOrd="0" parTransId="{A1328B15-5790-4B78-B63A-91ECB3491341}" sibTransId="{4F1643FE-5E9B-4339-B666-BE6E703C3786}"/>
    <dgm:cxn modelId="{E6F50871-54AB-4884-9907-ED0BA7A746C2}" type="presOf" srcId="{26DDF145-D2AC-4673-8994-4EBD39218236}" destId="{2E18AAD1-ADC5-4FE2-84DD-60BCF7AD379B}" srcOrd="0" destOrd="0" presId="urn:microsoft.com/office/officeart/2018/2/layout/IconLabelList#3"/>
    <dgm:cxn modelId="{C2EDC059-3C6B-4E6E-BAE9-705F63118626}" srcId="{A3AEDC2E-4712-4574-A362-B3AEA1390343}" destId="{301DCDF3-DE9B-4982-B757-7BDF7B6B5C14}" srcOrd="4" destOrd="0" parTransId="{84B24F90-FFEA-4F9B-9989-3677E62D6E55}" sibTransId="{69ADCF4A-3B1B-4515-BC0E-EA461E9D9C33}"/>
    <dgm:cxn modelId="{96B0AE86-D5C0-41F0-9D55-4A2699C9FD87}" type="presOf" srcId="{301DCDF3-DE9B-4982-B757-7BDF7B6B5C14}" destId="{656DD17C-1F70-4C71-A5C9-8DB226277DF3}" srcOrd="0" destOrd="0" presId="urn:microsoft.com/office/officeart/2018/2/layout/IconLabelList#3"/>
    <dgm:cxn modelId="{D1FE478D-5394-45FE-916B-3019126CF3EE}" type="presOf" srcId="{A3AEDC2E-4712-4574-A362-B3AEA1390343}" destId="{4FC50330-D606-4439-A85C-56900C9847DF}" srcOrd="0" destOrd="0" presId="urn:microsoft.com/office/officeart/2018/2/layout/IconLabelList#3"/>
    <dgm:cxn modelId="{2617CB94-1520-4A2C-82FF-5850F45F42F5}" type="presOf" srcId="{05A4CAB6-B751-4E6C-AF45-4AC6BFACDFA8}" destId="{BA4D10AC-3331-4C96-B4E1-36AD10C8E628}" srcOrd="0" destOrd="0" presId="urn:microsoft.com/office/officeart/2018/2/layout/IconLabelList#3"/>
    <dgm:cxn modelId="{BAB87F9C-7FFE-41AE-BEA8-4E74CC038A88}" type="presOf" srcId="{5A630E2A-BB80-4955-B3BD-B8E8649008A0}" destId="{C52B68BA-1A9F-4FD8-84FE-33CCDA88A9EC}" srcOrd="0" destOrd="0" presId="urn:microsoft.com/office/officeart/2018/2/layout/IconLabelList#3"/>
    <dgm:cxn modelId="{C896EDAC-DE3D-4EC7-B749-31E1BE54672D}" srcId="{A3AEDC2E-4712-4574-A362-B3AEA1390343}" destId="{05A4CAB6-B751-4E6C-AF45-4AC6BFACDFA8}" srcOrd="2" destOrd="0" parTransId="{CDA0948A-48CF-4A8C-82A3-658532DB1A0C}" sibTransId="{02B72AF9-52F1-4222-815C-C6A7653EC4B3}"/>
    <dgm:cxn modelId="{AF7643B4-B01C-4542-90CD-E2F66482CF02}" type="presOf" srcId="{C23BE402-59EB-468C-8415-359F7D355042}" destId="{F02F46B9-73AA-4674-9519-BFDF246751DC}" srcOrd="0" destOrd="0" presId="urn:microsoft.com/office/officeart/2018/2/layout/IconLabelList#3"/>
    <dgm:cxn modelId="{8AF885B8-4940-48CC-A2D5-8E5C05B9908C}" srcId="{A3AEDC2E-4712-4574-A362-B3AEA1390343}" destId="{8FC40B41-F884-4742-A687-6F8EDA172CBD}" srcOrd="0" destOrd="0" parTransId="{01385A3D-9F38-4C52-AC1C-4D220E00480F}" sibTransId="{26EF3931-8387-47B9-A38A-A7EC0F669460}"/>
    <dgm:cxn modelId="{75F4BCBA-C331-48FE-A5FF-C1DAB90E5A3A}" type="presOf" srcId="{8FC40B41-F884-4742-A687-6F8EDA172CBD}" destId="{95B58640-07A2-4C6B-9C4E-6F99F48A6EA5}" srcOrd="0" destOrd="0" presId="urn:microsoft.com/office/officeart/2018/2/layout/IconLabelList#3"/>
    <dgm:cxn modelId="{9EF776F1-4586-453C-BA08-644629F9ACDF}" srcId="{A3AEDC2E-4712-4574-A362-B3AEA1390343}" destId="{26DDF145-D2AC-4673-8994-4EBD39218236}" srcOrd="1" destOrd="0" parTransId="{CEBF9FD1-F45F-45D6-988D-4764F8CBFC0C}" sibTransId="{39AE663B-5770-476D-8FA4-31BB7109D133}"/>
    <dgm:cxn modelId="{47D7F2E3-FECC-4687-B8BB-5F90E4BDD841}" type="presParOf" srcId="{4FC50330-D606-4439-A85C-56900C9847DF}" destId="{91789884-DB46-4C25-87D3-ED52DA196CD5}" srcOrd="0" destOrd="0" presId="urn:microsoft.com/office/officeart/2018/2/layout/IconLabelList#3"/>
    <dgm:cxn modelId="{3699D122-95EE-4CC8-B6A0-4D49A610B141}" type="presParOf" srcId="{91789884-DB46-4C25-87D3-ED52DA196CD5}" destId="{2F71D162-6436-4476-B7EF-31D1971B7065}" srcOrd="0" destOrd="0" presId="urn:microsoft.com/office/officeart/2018/2/layout/IconLabelList#3"/>
    <dgm:cxn modelId="{BFC01445-BD54-452C-9A61-BAD00D36CE76}" type="presParOf" srcId="{91789884-DB46-4C25-87D3-ED52DA196CD5}" destId="{F3EFE4C6-76A2-4F93-84C2-1FA3B3057D61}" srcOrd="1" destOrd="0" presId="urn:microsoft.com/office/officeart/2018/2/layout/IconLabelList#3"/>
    <dgm:cxn modelId="{14C7F474-13E8-43D3-B04E-A4A3C1A4F2DC}" type="presParOf" srcId="{91789884-DB46-4C25-87D3-ED52DA196CD5}" destId="{95B58640-07A2-4C6B-9C4E-6F99F48A6EA5}" srcOrd="2" destOrd="0" presId="urn:microsoft.com/office/officeart/2018/2/layout/IconLabelList#3"/>
    <dgm:cxn modelId="{07ACAF2F-E26D-421C-984E-DA9E78057A3D}" type="presParOf" srcId="{4FC50330-D606-4439-A85C-56900C9847DF}" destId="{DC083B1A-DD62-4221-8267-1E305FE7753B}" srcOrd="1" destOrd="0" presId="urn:microsoft.com/office/officeart/2018/2/layout/IconLabelList#3"/>
    <dgm:cxn modelId="{6FAA5E74-EA2A-4571-BFC9-D9254B49C060}" type="presParOf" srcId="{4FC50330-D606-4439-A85C-56900C9847DF}" destId="{18B171F8-69CC-410C-8F34-9EBC9E5B462D}" srcOrd="2" destOrd="0" presId="urn:microsoft.com/office/officeart/2018/2/layout/IconLabelList#3"/>
    <dgm:cxn modelId="{2BC77440-6324-4E02-B2FB-20C751DAA02A}" type="presParOf" srcId="{18B171F8-69CC-410C-8F34-9EBC9E5B462D}" destId="{8CECB710-E5B7-4ECF-BFAC-94DBBC84D23F}" srcOrd="0" destOrd="0" presId="urn:microsoft.com/office/officeart/2018/2/layout/IconLabelList#3"/>
    <dgm:cxn modelId="{1ABE48C1-3F47-478E-AF3C-352B581055D8}" type="presParOf" srcId="{18B171F8-69CC-410C-8F34-9EBC9E5B462D}" destId="{B85111AF-04D8-42E9-AB77-A35FC82E4594}" srcOrd="1" destOrd="0" presId="urn:microsoft.com/office/officeart/2018/2/layout/IconLabelList#3"/>
    <dgm:cxn modelId="{19BE4EFB-0221-49F8-8BB1-B201B8D6291E}" type="presParOf" srcId="{18B171F8-69CC-410C-8F34-9EBC9E5B462D}" destId="{2E18AAD1-ADC5-4FE2-84DD-60BCF7AD379B}" srcOrd="2" destOrd="0" presId="urn:microsoft.com/office/officeart/2018/2/layout/IconLabelList#3"/>
    <dgm:cxn modelId="{7998DC1B-C123-4B39-88C1-E1D14067F185}" type="presParOf" srcId="{4FC50330-D606-4439-A85C-56900C9847DF}" destId="{CD20BE4C-6FA6-4F93-A673-CF5FAA9A6F58}" srcOrd="3" destOrd="0" presId="urn:microsoft.com/office/officeart/2018/2/layout/IconLabelList#3"/>
    <dgm:cxn modelId="{E997CEB1-A0D4-48AD-8358-A73E138995AF}" type="presParOf" srcId="{4FC50330-D606-4439-A85C-56900C9847DF}" destId="{D55849C5-511D-4EC7-8DD6-B6A026C162C4}" srcOrd="4" destOrd="0" presId="urn:microsoft.com/office/officeart/2018/2/layout/IconLabelList#3"/>
    <dgm:cxn modelId="{A4E36D6B-F4BE-4BCA-ABCE-798A679C968E}" type="presParOf" srcId="{D55849C5-511D-4EC7-8DD6-B6A026C162C4}" destId="{AB66EC73-B4B6-48A8-9F0E-55BC0A9F118C}" srcOrd="0" destOrd="0" presId="urn:microsoft.com/office/officeart/2018/2/layout/IconLabelList#3"/>
    <dgm:cxn modelId="{43BFEB4D-F8DE-4A41-BBB9-4068CD7A6716}" type="presParOf" srcId="{D55849C5-511D-4EC7-8DD6-B6A026C162C4}" destId="{93010B56-93B6-469A-AC08-CA77C9252B5B}" srcOrd="1" destOrd="0" presId="urn:microsoft.com/office/officeart/2018/2/layout/IconLabelList#3"/>
    <dgm:cxn modelId="{50A39A9E-2CE4-45DE-B62E-9B0FDE4EFD80}" type="presParOf" srcId="{D55849C5-511D-4EC7-8DD6-B6A026C162C4}" destId="{BA4D10AC-3331-4C96-B4E1-36AD10C8E628}" srcOrd="2" destOrd="0" presId="urn:microsoft.com/office/officeart/2018/2/layout/IconLabelList#3"/>
    <dgm:cxn modelId="{86AECC22-68A2-4ADA-992C-69D2FC8F3BFC}" type="presParOf" srcId="{4FC50330-D606-4439-A85C-56900C9847DF}" destId="{F10948EE-97DE-4CA6-BA00-69667B8FDA73}" srcOrd="5" destOrd="0" presId="urn:microsoft.com/office/officeart/2018/2/layout/IconLabelList#3"/>
    <dgm:cxn modelId="{AF2555EB-5E9E-43F9-B4D0-7887E5E8F7E1}" type="presParOf" srcId="{4FC50330-D606-4439-A85C-56900C9847DF}" destId="{C714ECFA-30C9-4B52-A3E1-6CC50378F625}" srcOrd="6" destOrd="0" presId="urn:microsoft.com/office/officeart/2018/2/layout/IconLabelList#3"/>
    <dgm:cxn modelId="{B2C2FA3A-167D-4B6A-84DF-AF15081ABD94}" type="presParOf" srcId="{C714ECFA-30C9-4B52-A3E1-6CC50378F625}" destId="{6E6B0222-7952-45BC-A622-15A9476A3FCE}" srcOrd="0" destOrd="0" presId="urn:microsoft.com/office/officeart/2018/2/layout/IconLabelList#3"/>
    <dgm:cxn modelId="{F80C7496-A302-4716-8F49-2D6BF6108D5E}" type="presParOf" srcId="{C714ECFA-30C9-4B52-A3E1-6CC50378F625}" destId="{27CE650B-E900-434F-BD07-4A86B0F53AB7}" srcOrd="1" destOrd="0" presId="urn:microsoft.com/office/officeart/2018/2/layout/IconLabelList#3"/>
    <dgm:cxn modelId="{A5A9AE99-C051-4B39-B178-AE587276C78C}" type="presParOf" srcId="{C714ECFA-30C9-4B52-A3E1-6CC50378F625}" destId="{F02F46B9-73AA-4674-9519-BFDF246751DC}" srcOrd="2" destOrd="0" presId="urn:microsoft.com/office/officeart/2018/2/layout/IconLabelList#3"/>
    <dgm:cxn modelId="{B4EC43B2-14DF-4F1E-B5AA-6D58EB24B610}" type="presParOf" srcId="{4FC50330-D606-4439-A85C-56900C9847DF}" destId="{80B71EA2-7F67-48E6-A632-FF59F9C94010}" srcOrd="7" destOrd="0" presId="urn:microsoft.com/office/officeart/2018/2/layout/IconLabelList#3"/>
    <dgm:cxn modelId="{C167ED3B-F3DE-4313-939D-F3EEA9F03E9C}" type="presParOf" srcId="{4FC50330-D606-4439-A85C-56900C9847DF}" destId="{983836B6-9FD8-4436-8233-A32F09038BE5}" srcOrd="8" destOrd="0" presId="urn:microsoft.com/office/officeart/2018/2/layout/IconLabelList#3"/>
    <dgm:cxn modelId="{9DAF9E21-01A4-474E-A5FC-BA0841DDE618}" type="presParOf" srcId="{983836B6-9FD8-4436-8233-A32F09038BE5}" destId="{ADCE0958-BD15-4C88-A933-72009C473458}" srcOrd="0" destOrd="0" presId="urn:microsoft.com/office/officeart/2018/2/layout/IconLabelList#3"/>
    <dgm:cxn modelId="{F9EA2CB6-8296-4988-8C29-722D8045F90B}" type="presParOf" srcId="{983836B6-9FD8-4436-8233-A32F09038BE5}" destId="{569C7A4B-3633-45D5-A6F1-B5B76E7FBA57}" srcOrd="1" destOrd="0" presId="urn:microsoft.com/office/officeart/2018/2/layout/IconLabelList#3"/>
    <dgm:cxn modelId="{8250BAC5-1AE8-4C55-A82A-DF49DA07E06C}" type="presParOf" srcId="{983836B6-9FD8-4436-8233-A32F09038BE5}" destId="{656DD17C-1F70-4C71-A5C9-8DB226277DF3}" srcOrd="2" destOrd="0" presId="urn:microsoft.com/office/officeart/2018/2/layout/IconLabelList#3"/>
    <dgm:cxn modelId="{377BDEB7-13B2-475D-9EF4-1E92A385413F}" type="presParOf" srcId="{4FC50330-D606-4439-A85C-56900C9847DF}" destId="{CF8FC807-6D13-4AF0-B587-E8B755660491}" srcOrd="9" destOrd="0" presId="urn:microsoft.com/office/officeart/2018/2/layout/IconLabelList#3"/>
    <dgm:cxn modelId="{93D1963E-329E-48E3-97F7-3E7A54BEBF56}" type="presParOf" srcId="{4FC50330-D606-4439-A85C-56900C9847DF}" destId="{7C0B8046-CDDF-415E-A5A4-CBCE38A2744F}" srcOrd="10" destOrd="0" presId="urn:microsoft.com/office/officeart/2018/2/layout/IconLabelList#3"/>
    <dgm:cxn modelId="{19D0D124-8B86-4FBC-8D4A-40BE7DB06D15}" type="presParOf" srcId="{7C0B8046-CDDF-415E-A5A4-CBCE38A2744F}" destId="{98958A1D-801C-4CA5-A9F5-A7F9E504EC15}" srcOrd="0" destOrd="0" presId="urn:microsoft.com/office/officeart/2018/2/layout/IconLabelList#3"/>
    <dgm:cxn modelId="{2DF406AA-6162-4AC5-B351-EA08BAB12243}" type="presParOf" srcId="{7C0B8046-CDDF-415E-A5A4-CBCE38A2744F}" destId="{5D265799-7039-4693-92FE-3889399AA412}" srcOrd="1" destOrd="0" presId="urn:microsoft.com/office/officeart/2018/2/layout/IconLabelList#3"/>
    <dgm:cxn modelId="{787CD0A3-11BC-4FB3-8C13-3E855C97A2C9}" type="presParOf" srcId="{7C0B8046-CDDF-415E-A5A4-CBCE38A2744F}" destId="{C52B68BA-1A9F-4FD8-84FE-33CCDA88A9EC}" srcOrd="2" destOrd="0" presId="urn:microsoft.com/office/officeart/2018/2/layout/IconLabelLis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8FAC1-56C6-499E-B3C0-743F848BC96E}">
      <dsp:nvSpPr>
        <dsp:cNvPr id="0" name=""/>
        <dsp:cNvSpPr/>
      </dsp:nvSpPr>
      <dsp:spPr>
        <a:xfrm>
          <a:off x="1049861" y="809770"/>
          <a:ext cx="1477465" cy="1477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764C9-6CE9-409B-B623-6A3B5EF1E78C}">
      <dsp:nvSpPr>
        <dsp:cNvPr id="0" name=""/>
        <dsp:cNvSpPr/>
      </dsp:nvSpPr>
      <dsp:spPr>
        <a:xfrm>
          <a:off x="146965" y="2675029"/>
          <a:ext cx="32832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 dirty="0"/>
            <a:t>Description projet</a:t>
          </a:r>
        </a:p>
      </dsp:txBody>
      <dsp:txXfrm>
        <a:off x="146965" y="2675029"/>
        <a:ext cx="3283256" cy="720000"/>
      </dsp:txXfrm>
    </dsp:sp>
    <dsp:sp modelId="{396E7896-6E32-4D09-9EA1-B70CEAAB4B5C}">
      <dsp:nvSpPr>
        <dsp:cNvPr id="0" name=""/>
        <dsp:cNvSpPr/>
      </dsp:nvSpPr>
      <dsp:spPr>
        <a:xfrm>
          <a:off x="4907687" y="809770"/>
          <a:ext cx="1477465" cy="1477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A32B7-CF50-4A3E-8D36-F427A971474C}">
      <dsp:nvSpPr>
        <dsp:cNvPr id="0" name=""/>
        <dsp:cNvSpPr/>
      </dsp:nvSpPr>
      <dsp:spPr>
        <a:xfrm>
          <a:off x="4004791" y="2675029"/>
          <a:ext cx="32832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/>
            <a:t>Analyse</a:t>
          </a:r>
        </a:p>
      </dsp:txBody>
      <dsp:txXfrm>
        <a:off x="4004791" y="2675029"/>
        <a:ext cx="3283256" cy="720000"/>
      </dsp:txXfrm>
    </dsp:sp>
    <dsp:sp modelId="{240CD690-93B4-4FE2-B791-C7A6C6B8D94F}">
      <dsp:nvSpPr>
        <dsp:cNvPr id="0" name=""/>
        <dsp:cNvSpPr/>
      </dsp:nvSpPr>
      <dsp:spPr>
        <a:xfrm>
          <a:off x="8765513" y="809770"/>
          <a:ext cx="1477465" cy="1477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5E8B6-6F57-4AD9-A149-BBD7E6061FDF}">
      <dsp:nvSpPr>
        <dsp:cNvPr id="0" name=""/>
        <dsp:cNvSpPr/>
      </dsp:nvSpPr>
      <dsp:spPr>
        <a:xfrm>
          <a:off x="7862617" y="2675029"/>
          <a:ext cx="32832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 dirty="0"/>
            <a:t>Conclusion</a:t>
          </a:r>
        </a:p>
      </dsp:txBody>
      <dsp:txXfrm>
        <a:off x="7862617" y="2675029"/>
        <a:ext cx="328325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1D162-6436-4476-B7EF-31D1971B7065}">
      <dsp:nvSpPr>
        <dsp:cNvPr id="0" name=""/>
        <dsp:cNvSpPr/>
      </dsp:nvSpPr>
      <dsp:spPr>
        <a:xfrm>
          <a:off x="454237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58640-07A2-4C6B-9C4E-6F99F48A6EA5}">
      <dsp:nvSpPr>
        <dsp:cNvPr id="0" name=""/>
        <dsp:cNvSpPr/>
      </dsp:nvSpPr>
      <dsp:spPr>
        <a:xfrm>
          <a:off x="2743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Collection</a:t>
          </a:r>
          <a:endParaRPr lang="en-US" sz="2400" kern="1200"/>
        </a:p>
      </dsp:txBody>
      <dsp:txXfrm>
        <a:off x="2743" y="2269588"/>
        <a:ext cx="1641796" cy="656718"/>
      </dsp:txXfrm>
    </dsp:sp>
    <dsp:sp modelId="{8CECB710-E5B7-4ECF-BFAC-94DBBC84D23F}">
      <dsp:nvSpPr>
        <dsp:cNvPr id="0" name=""/>
        <dsp:cNvSpPr/>
      </dsp:nvSpPr>
      <dsp:spPr>
        <a:xfrm>
          <a:off x="2383348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8AAD1-ADC5-4FE2-84DD-60BCF7AD379B}">
      <dsp:nvSpPr>
        <dsp:cNvPr id="0" name=""/>
        <dsp:cNvSpPr/>
      </dsp:nvSpPr>
      <dsp:spPr>
        <a:xfrm>
          <a:off x="1931854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Transport</a:t>
          </a:r>
          <a:endParaRPr lang="en-US" sz="2400" kern="1200"/>
        </a:p>
      </dsp:txBody>
      <dsp:txXfrm>
        <a:off x="1931854" y="2269588"/>
        <a:ext cx="1641796" cy="656718"/>
      </dsp:txXfrm>
    </dsp:sp>
    <dsp:sp modelId="{AB66EC73-B4B6-48A8-9F0E-55BC0A9F118C}">
      <dsp:nvSpPr>
        <dsp:cNvPr id="0" name=""/>
        <dsp:cNvSpPr/>
      </dsp:nvSpPr>
      <dsp:spPr>
        <a:xfrm>
          <a:off x="4312460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D10AC-3331-4C96-B4E1-36AD10C8E628}">
      <dsp:nvSpPr>
        <dsp:cNvPr id="0" name=""/>
        <dsp:cNvSpPr/>
      </dsp:nvSpPr>
      <dsp:spPr>
        <a:xfrm>
          <a:off x="3860965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Traitement</a:t>
          </a:r>
          <a:endParaRPr lang="en-US" sz="2400" kern="1200"/>
        </a:p>
      </dsp:txBody>
      <dsp:txXfrm>
        <a:off x="3860965" y="2269588"/>
        <a:ext cx="1641796" cy="656718"/>
      </dsp:txXfrm>
    </dsp:sp>
    <dsp:sp modelId="{6E6B0222-7952-45BC-A622-15A9476A3FCE}">
      <dsp:nvSpPr>
        <dsp:cNvPr id="0" name=""/>
        <dsp:cNvSpPr/>
      </dsp:nvSpPr>
      <dsp:spPr>
        <a:xfrm>
          <a:off x="6241571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46B9-73AA-4674-9519-BFDF246751DC}">
      <dsp:nvSpPr>
        <dsp:cNvPr id="0" name=""/>
        <dsp:cNvSpPr/>
      </dsp:nvSpPr>
      <dsp:spPr>
        <a:xfrm>
          <a:off x="5790077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Stockage</a:t>
          </a:r>
          <a:endParaRPr lang="en-US" sz="2400" kern="1200"/>
        </a:p>
      </dsp:txBody>
      <dsp:txXfrm>
        <a:off x="5790077" y="2269588"/>
        <a:ext cx="1641796" cy="656718"/>
      </dsp:txXfrm>
    </dsp:sp>
    <dsp:sp modelId="{ADCE0958-BD15-4C88-A933-72009C473458}">
      <dsp:nvSpPr>
        <dsp:cNvPr id="0" name=""/>
        <dsp:cNvSpPr/>
      </dsp:nvSpPr>
      <dsp:spPr>
        <a:xfrm>
          <a:off x="8170682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DD17C-1F70-4C71-A5C9-8DB226277DF3}">
      <dsp:nvSpPr>
        <dsp:cNvPr id="0" name=""/>
        <dsp:cNvSpPr/>
      </dsp:nvSpPr>
      <dsp:spPr>
        <a:xfrm>
          <a:off x="7719188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Recherche</a:t>
          </a:r>
          <a:endParaRPr lang="en-US" sz="2400" kern="1200"/>
        </a:p>
      </dsp:txBody>
      <dsp:txXfrm>
        <a:off x="7719188" y="2269588"/>
        <a:ext cx="1641796" cy="656718"/>
      </dsp:txXfrm>
    </dsp:sp>
    <dsp:sp modelId="{98958A1D-801C-4CA5-A9F5-A7F9E504EC15}">
      <dsp:nvSpPr>
        <dsp:cNvPr id="0" name=""/>
        <dsp:cNvSpPr/>
      </dsp:nvSpPr>
      <dsp:spPr>
        <a:xfrm>
          <a:off x="10099794" y="1278492"/>
          <a:ext cx="738808" cy="7388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B68BA-1A9F-4FD8-84FE-33CCDA88A9EC}">
      <dsp:nvSpPr>
        <dsp:cNvPr id="0" name=""/>
        <dsp:cNvSpPr/>
      </dsp:nvSpPr>
      <dsp:spPr>
        <a:xfrm>
          <a:off x="9648299" y="226958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Visualisation</a:t>
          </a:r>
          <a:endParaRPr lang="en-US" sz="2400" kern="1200"/>
        </a:p>
      </dsp:txBody>
      <dsp:txXfrm>
        <a:off x="9648299" y="2269588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#3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21/12/2022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63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38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21/12/2022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fr-FR" sz="6000">
                <a:solidFill>
                  <a:schemeClr val="bg1"/>
                </a:solidFill>
              </a:rPr>
              <a:t>Conception technique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7CEBFF"/>
                </a:solidFill>
              </a:rPr>
              <a:t>Clément Marie-</a:t>
            </a:r>
            <a:r>
              <a:rPr lang="fr-FR" dirty="0" err="1">
                <a:solidFill>
                  <a:srgbClr val="7CEBFF"/>
                </a:solidFill>
              </a:rPr>
              <a:t>brisson</a:t>
            </a:r>
            <a:r>
              <a:rPr lang="fr-FR" dirty="0">
                <a:solidFill>
                  <a:srgbClr val="7CEBFF"/>
                </a:solidFill>
              </a:rPr>
              <a:t> &amp; Alexis </a:t>
            </a:r>
            <a:r>
              <a:rPr lang="fr-FR" dirty="0" err="1">
                <a:solidFill>
                  <a:srgbClr val="7CEBFF"/>
                </a:solidFill>
              </a:rPr>
              <a:t>guillotin</a:t>
            </a:r>
            <a:endParaRPr lang="fr-FR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B73-B3CD-60A6-C7EC-388D7523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Mise en place : option n°1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AA588CE-B5F6-6247-B541-62AF40BB60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959576"/>
            <a:ext cx="5422900" cy="2169160"/>
          </a:xfr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5FD-9695-C04F-EB7C-D7586BA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Facilite le </a:t>
            </a:r>
            <a:r>
              <a:rPr lang="fr-FR" dirty="0" err="1">
                <a:solidFill>
                  <a:schemeClr val="accent6"/>
                </a:solidFill>
              </a:rPr>
              <a:t>déployment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rgbClr val="C00000"/>
                </a:solidFill>
              </a:rPr>
              <a:t>Difficultés sur </a:t>
            </a:r>
            <a:r>
              <a:rPr lang="fr-FR" dirty="0" err="1">
                <a:solidFill>
                  <a:srgbClr val="C00000"/>
                </a:solidFill>
              </a:rPr>
              <a:t>logstash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>
                <a:solidFill>
                  <a:srgbClr val="C00000"/>
                </a:solidFill>
              </a:rPr>
              <a:t>Compliqué de travailler sur la même base</a:t>
            </a:r>
          </a:p>
        </p:txBody>
      </p:sp>
    </p:spTree>
    <p:extLst>
      <p:ext uri="{BB962C8B-B14F-4D97-AF65-F5344CB8AC3E}">
        <p14:creationId xmlns:p14="http://schemas.microsoft.com/office/powerpoint/2010/main" val="301299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B73-B3CD-60A6-C7EC-388D7523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Mise en place : option n°2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5FD-9695-C04F-EB7C-D7586BA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Simple de mise en place</a:t>
            </a:r>
          </a:p>
          <a:p>
            <a:r>
              <a:rPr lang="fr-FR" dirty="0">
                <a:solidFill>
                  <a:schemeClr val="accent6"/>
                </a:solidFill>
              </a:rPr>
              <a:t>Travaille sur la même base</a:t>
            </a:r>
          </a:p>
          <a:p>
            <a:r>
              <a:rPr lang="fr-FR" dirty="0">
                <a:solidFill>
                  <a:schemeClr val="accent6"/>
                </a:solidFill>
              </a:rPr>
              <a:t>Intégration de module rapidement</a:t>
            </a:r>
          </a:p>
          <a:p>
            <a:r>
              <a:rPr lang="fr-FR" dirty="0">
                <a:solidFill>
                  <a:schemeClr val="accent6"/>
                </a:solidFill>
              </a:rPr>
              <a:t>Tout en clique-bouton</a:t>
            </a:r>
          </a:p>
          <a:p>
            <a:r>
              <a:rPr lang="fr-FR" dirty="0">
                <a:solidFill>
                  <a:srgbClr val="C00000"/>
                </a:solidFill>
              </a:rPr>
              <a:t>Payant (14 jours d’essais gratuit)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797CAD4-AFFA-0675-FFC0-B13AE9DCF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731580"/>
            <a:ext cx="5422900" cy="2625152"/>
          </a:xfrm>
        </p:spPr>
      </p:pic>
    </p:spTree>
    <p:extLst>
      <p:ext uri="{BB962C8B-B14F-4D97-AF65-F5344CB8AC3E}">
        <p14:creationId xmlns:p14="http://schemas.microsoft.com/office/powerpoint/2010/main" val="340810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B1AAE-E4F6-7492-7678-4C5C6A55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354779-742D-74A4-2999-0A2DB2C2A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Stockage &amp; Analyse des logs </a:t>
            </a:r>
          </a:p>
        </p:txBody>
      </p:sp>
    </p:spTree>
    <p:extLst>
      <p:ext uri="{BB962C8B-B14F-4D97-AF65-F5344CB8AC3E}">
        <p14:creationId xmlns:p14="http://schemas.microsoft.com/office/powerpoint/2010/main" val="99432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B73-B3CD-60A6-C7EC-388D7523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Cas d’usage : RSSI d’une entreprise</a:t>
            </a:r>
          </a:p>
        </p:txBody>
      </p:sp>
      <p:pic>
        <p:nvPicPr>
          <p:cNvPr id="7" name="Espace réservé du contenu 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3EB25A-F8D9-D1B4-D979-09EE31221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953271"/>
            <a:ext cx="5422390" cy="2182511"/>
          </a:xfr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5FD-9695-C04F-EB7C-D7586BA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fr-FR" dirty="0"/>
              <a:t>Récupérer les logs Windows des postes de travail</a:t>
            </a:r>
          </a:p>
          <a:p>
            <a:r>
              <a:rPr lang="fr-FR" dirty="0"/>
              <a:t>Prévenir les risques</a:t>
            </a:r>
          </a:p>
          <a:p>
            <a:r>
              <a:rPr lang="fr-FR" dirty="0"/>
              <a:t>Alerter des potentiels dangers</a:t>
            </a:r>
          </a:p>
        </p:txBody>
      </p:sp>
    </p:spTree>
    <p:extLst>
      <p:ext uri="{BB962C8B-B14F-4D97-AF65-F5344CB8AC3E}">
        <p14:creationId xmlns:p14="http://schemas.microsoft.com/office/powerpoint/2010/main" val="331213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B73-B3CD-60A6-C7EC-388D7523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Analyse à froid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F532A24-470F-E68A-192E-D7F61F0DB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5864" y="2228003"/>
            <a:ext cx="3633047" cy="3633047"/>
          </a:xfr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5FD-9695-C04F-EB7C-D7586BA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fr-FR"/>
              <a:t>Mise en place d’alertes pour écouter les logs.</a:t>
            </a:r>
          </a:p>
        </p:txBody>
      </p:sp>
    </p:spTree>
    <p:extLst>
      <p:ext uri="{BB962C8B-B14F-4D97-AF65-F5344CB8AC3E}">
        <p14:creationId xmlns:p14="http://schemas.microsoft.com/office/powerpoint/2010/main" val="44126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B73-B3CD-60A6-C7EC-388D7523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Analyse à chaud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B70EE16B-B0A7-1A48-74CF-9E0AD7047D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5581" y="2227263"/>
            <a:ext cx="3633787" cy="3633787"/>
          </a:xfr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5FD-9695-C04F-EB7C-D7586BA9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fr-FR"/>
              <a:t>ML job</a:t>
            </a:r>
          </a:p>
        </p:txBody>
      </p:sp>
    </p:spTree>
    <p:extLst>
      <p:ext uri="{BB962C8B-B14F-4D97-AF65-F5344CB8AC3E}">
        <p14:creationId xmlns:p14="http://schemas.microsoft.com/office/powerpoint/2010/main" val="280814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>
                <a:solidFill>
                  <a:srgbClr val="FFFFFF"/>
                </a:solidFill>
              </a:rPr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2"/>
                </a:solidFill>
              </a:rPr>
              <a:t>Clément Marie-</a:t>
            </a:r>
            <a:r>
              <a:rPr lang="fr-FR" dirty="0" err="1">
                <a:solidFill>
                  <a:schemeClr val="bg2"/>
                </a:solidFill>
              </a:rPr>
              <a:t>brisson</a:t>
            </a:r>
            <a:endParaRPr lang="fr-FR" dirty="0">
              <a:solidFill>
                <a:schemeClr val="bg2"/>
              </a:solidFill>
            </a:endParaRPr>
          </a:p>
          <a:p>
            <a:pPr rtl="0"/>
            <a:r>
              <a:rPr lang="fr-FR" dirty="0">
                <a:solidFill>
                  <a:schemeClr val="bg2"/>
                </a:solidFill>
              </a:rPr>
              <a:t>Alexis </a:t>
            </a:r>
            <a:r>
              <a:rPr lang="fr-FR" dirty="0" err="1">
                <a:solidFill>
                  <a:schemeClr val="bg2"/>
                </a:solidFill>
              </a:rPr>
              <a:t>guillotin</a:t>
            </a:r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r>
              <a:rPr lang="fr-FR" dirty="0">
                <a:solidFill>
                  <a:schemeClr val="bg2"/>
                </a:solidFill>
              </a:rPr>
              <a:t>CNAM - 2023</a:t>
            </a:r>
          </a:p>
        </p:txBody>
      </p:sp>
      <p:pic>
        <p:nvPicPr>
          <p:cNvPr id="5" name="Image 4" descr="Valeurs numériqu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9633872-B900-AE95-2D89-1E814E16A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Espace réservé du contenu 3" descr="Graphique icône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373466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B1AAE-E4F6-7492-7678-4C5C6A55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354779-742D-74A4-2999-0A2DB2C2A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Stockage &amp; Analyse des logs </a:t>
            </a:r>
          </a:p>
        </p:txBody>
      </p:sp>
    </p:spTree>
    <p:extLst>
      <p:ext uri="{BB962C8B-B14F-4D97-AF65-F5344CB8AC3E}">
        <p14:creationId xmlns:p14="http://schemas.microsoft.com/office/powerpoint/2010/main" val="1610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Analyse des logs </a:t>
            </a:r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DF9CEC-F682-090F-F18E-AFAFF16FF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240138"/>
            <a:ext cx="5422900" cy="3608036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C76D2AA2-A371-AB9C-B62C-181DDBBFF5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i="0" u="sng" dirty="0">
                <a:solidFill>
                  <a:srgbClr val="1D2125"/>
                </a:solidFill>
                <a:effectLst/>
              </a:rPr>
              <a:t>Sujet :</a:t>
            </a:r>
            <a:r>
              <a:rPr lang="fr-FR" b="0" i="0" dirty="0">
                <a:solidFill>
                  <a:srgbClr val="1D2125"/>
                </a:solidFill>
                <a:effectLst/>
              </a:rPr>
              <a:t>  Mettre en œuvre une base de données dont l'objectif est d'héberger les journaux (logs) d'équipements, logiciels , systèmes d'exploitation, équipements dans le but de permettre l'analyse à froid et à chaud . Faire une démonstration sur un exemple concret (Cybersécurité : tentative d' intrusion ou dysfonctionnement pour analyse et correction  de bugs , .....)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Comparaison des bases possibles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340D2DA-BA7E-65A2-6F11-9C19BD10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0052" y="2355089"/>
            <a:ext cx="1512362" cy="15123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DC1DECF-C54D-1B72-8EF2-7FECCA7B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917" y="4085477"/>
            <a:ext cx="2335573" cy="156556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0F0F5C-9488-B152-11AA-C12EF069D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151" y="4338297"/>
            <a:ext cx="2048164" cy="10599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2D5F69A-CA50-A6B3-3FBC-4C281AB7C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432" y="2679344"/>
            <a:ext cx="3186545" cy="8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8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350D3C-6ACF-B4EF-2096-29376F75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en-US" dirty="0" err="1"/>
              <a:t>Besoins</a:t>
            </a:r>
            <a:endParaRPr lang="en-US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F443BD66-DAB4-B93F-ECED-E31A36ECE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475462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C52121-93E4-5B60-4CEF-60D284F9D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895690-66BD-D715-411D-2EE8A2CBE6C5}"/>
              </a:ext>
            </a:extLst>
          </p:cNvPr>
          <p:cNvSpPr txBox="1"/>
          <p:nvPr/>
        </p:nvSpPr>
        <p:spPr>
          <a:xfrm>
            <a:off x="863958" y="4436668"/>
            <a:ext cx="10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Pour être performant dans le stockage de logs, une base de données doit pouvoir couvrir ces différents points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4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350D3C-6ACF-B4EF-2096-29376F75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/>
              <a:t>Comparatif</a:t>
            </a:r>
            <a:endParaRPr lang="en-US" dirty="0"/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AEE2A3CF-BC45-D592-5867-197CB63FDF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984" y="2227263"/>
            <a:ext cx="4736981" cy="3633787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7C9A44-DA15-C939-0AC3-2D312B8A13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4495" y="2504916"/>
            <a:ext cx="4290060" cy="307848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FE7A38-61DD-4595-D225-760B077F5FAE}"/>
              </a:ext>
            </a:extLst>
          </p:cNvPr>
          <p:cNvSpPr txBox="1"/>
          <p:nvPr/>
        </p:nvSpPr>
        <p:spPr>
          <a:xfrm>
            <a:off x="923984" y="5861050"/>
            <a:ext cx="223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Comparatif en insertion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E5D0D0-FC68-C62C-454D-64A815D97639}"/>
              </a:ext>
            </a:extLst>
          </p:cNvPr>
          <p:cNvSpPr txBox="1"/>
          <p:nvPr/>
        </p:nvSpPr>
        <p:spPr>
          <a:xfrm>
            <a:off x="6754495" y="5583396"/>
            <a:ext cx="207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Comparatif en lecture</a:t>
            </a:r>
          </a:p>
        </p:txBody>
      </p:sp>
    </p:spTree>
    <p:extLst>
      <p:ext uri="{BB962C8B-B14F-4D97-AF65-F5344CB8AC3E}">
        <p14:creationId xmlns:p14="http://schemas.microsoft.com/office/powerpoint/2010/main" val="18245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350D3C-6ACF-B4EF-2096-29376F75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Choix : ELK Stack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35EA31-26B9-DD35-DFD0-D44D373CD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fr-FR" dirty="0"/>
              <a:t>Gestion logs avec </a:t>
            </a:r>
            <a:r>
              <a:rPr lang="fr-FR" dirty="0" err="1"/>
              <a:t>Logstash</a:t>
            </a:r>
            <a:endParaRPr lang="fr-FR" dirty="0"/>
          </a:p>
          <a:p>
            <a:r>
              <a:rPr lang="fr-FR" dirty="0"/>
              <a:t>Facilité de mise en place</a:t>
            </a:r>
          </a:p>
          <a:p>
            <a:r>
              <a:rPr lang="fr-FR" dirty="0"/>
              <a:t>Visualisation avec Kibana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B0825B1-93F2-AFBB-D743-98B31B658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3082052"/>
            <a:ext cx="5422392" cy="1924949"/>
          </a:xfrm>
          <a:noFill/>
        </p:spPr>
      </p:pic>
    </p:spTree>
    <p:extLst>
      <p:ext uri="{BB962C8B-B14F-4D97-AF65-F5344CB8AC3E}">
        <p14:creationId xmlns:p14="http://schemas.microsoft.com/office/powerpoint/2010/main" val="38229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C5FAB-0A71-63D0-AACB-C104113B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Rappel ELK stack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3C501F-69CF-FB9D-F72C-9827BD004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b="1" dirty="0">
                <a:effectLst/>
              </a:rPr>
              <a:t>ELK Stack </a:t>
            </a:r>
            <a:r>
              <a:rPr lang="fr-FR" dirty="0">
                <a:effectLst/>
              </a:rPr>
              <a:t>est une plateforme d'analyse de journaux qui se compose d'</a:t>
            </a:r>
            <a:r>
              <a:rPr lang="fr-FR" b="1" dirty="0" err="1">
                <a:effectLst/>
              </a:rPr>
              <a:t>Elasticsearch</a:t>
            </a:r>
            <a:r>
              <a:rPr lang="fr-FR" dirty="0">
                <a:effectLst/>
              </a:rPr>
              <a:t>, de </a:t>
            </a:r>
            <a:r>
              <a:rPr lang="fr-FR" b="1" dirty="0" err="1">
                <a:effectLst/>
              </a:rPr>
              <a:t>Logstash</a:t>
            </a:r>
            <a:r>
              <a:rPr lang="fr-FR" dirty="0">
                <a:effectLst/>
              </a:rPr>
              <a:t> et de </a:t>
            </a:r>
            <a:r>
              <a:rPr lang="fr-FR" b="1" dirty="0">
                <a:effectLst/>
              </a:rPr>
              <a:t>Kibana</a:t>
            </a:r>
            <a:r>
              <a:rPr lang="fr-FR" dirty="0">
                <a:effectLst/>
              </a:rPr>
              <a:t>. </a:t>
            </a:r>
            <a:r>
              <a:rPr lang="fr-FR" b="1" dirty="0" err="1">
                <a:effectLst/>
              </a:rPr>
              <a:t>Elasticsearch</a:t>
            </a:r>
            <a:r>
              <a:rPr lang="fr-FR" dirty="0">
                <a:effectLst/>
              </a:rPr>
              <a:t> est utilisé pour stocker et indexer les journaux, </a:t>
            </a:r>
            <a:r>
              <a:rPr lang="fr-FR" b="1" dirty="0" err="1">
                <a:effectLst/>
              </a:rPr>
              <a:t>Logstash</a:t>
            </a:r>
            <a:r>
              <a:rPr lang="fr-FR" dirty="0">
                <a:effectLst/>
              </a:rPr>
              <a:t> est utilisé pour collecter et traiter les journaux, et </a:t>
            </a:r>
            <a:r>
              <a:rPr lang="fr-FR" b="1" dirty="0">
                <a:effectLst/>
              </a:rPr>
              <a:t>Kibana</a:t>
            </a:r>
            <a:r>
              <a:rPr lang="fr-FR" dirty="0">
                <a:effectLst/>
              </a:rPr>
              <a:t> est utilisé pour visualiser et analyser les journaux. </a:t>
            </a:r>
            <a:r>
              <a:rPr lang="fr-FR" b="1" dirty="0">
                <a:effectLst/>
              </a:rPr>
              <a:t>ELK Stack</a:t>
            </a:r>
            <a:r>
              <a:rPr lang="fr-FR" dirty="0">
                <a:effectLst/>
              </a:rPr>
              <a:t> est un outil puissant et flexible pour l'analyse de journaux et est largement utilisé dans une variété d'environnements.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3B01124-D0BB-C78F-C9AE-65A268BB8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3082052"/>
            <a:ext cx="5422392" cy="1924949"/>
          </a:xfrm>
          <a:noFill/>
        </p:spPr>
      </p:pic>
    </p:spTree>
    <p:extLst>
      <p:ext uri="{BB962C8B-B14F-4D97-AF65-F5344CB8AC3E}">
        <p14:creationId xmlns:p14="http://schemas.microsoft.com/office/powerpoint/2010/main" val="391768793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A2C48D3D-E1CA-4775-A35E-AEC151160406}" vid="{CD9B249E-2ADF-4545-A5EC-8CD837D747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Conception technique</Template>
  <TotalTime>0</TotalTime>
  <Words>321</Words>
  <Application>Microsoft Office PowerPoint</Application>
  <PresentationFormat>Grand écran</PresentationFormat>
  <Paragraphs>61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Wingdings 2</vt:lpstr>
      <vt:lpstr>Dividende</vt:lpstr>
      <vt:lpstr>Conception technique</vt:lpstr>
      <vt:lpstr>Sommaire</vt:lpstr>
      <vt:lpstr>Description projet</vt:lpstr>
      <vt:lpstr>Analyse des logs </vt:lpstr>
      <vt:lpstr>Comparaison des bases possibles</vt:lpstr>
      <vt:lpstr>Besoins</vt:lpstr>
      <vt:lpstr>Comparatif</vt:lpstr>
      <vt:lpstr>Choix : ELK Stack</vt:lpstr>
      <vt:lpstr>Rappel ELK stack</vt:lpstr>
      <vt:lpstr>Mise en place : option n°1</vt:lpstr>
      <vt:lpstr>Mise en place : option n°2</vt:lpstr>
      <vt:lpstr>Analyse</vt:lpstr>
      <vt:lpstr>Cas d’usage : RSSI d’une entreprise</vt:lpstr>
      <vt:lpstr>Analyse à froid</vt:lpstr>
      <vt:lpstr>Analyse à chaud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technique</dc:title>
  <dc:creator>Alexis Guillotin</dc:creator>
  <cp:lastModifiedBy>Alexis Guillotin</cp:lastModifiedBy>
  <cp:revision>4</cp:revision>
  <dcterms:created xsi:type="dcterms:W3CDTF">2022-12-21T10:01:30Z</dcterms:created>
  <dcterms:modified xsi:type="dcterms:W3CDTF">2022-12-21T11:26:02Z</dcterms:modified>
</cp:coreProperties>
</file>